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8000"/>
    <a:srgbClr val="0099FF"/>
    <a:srgbClr val="FF6600"/>
    <a:srgbClr val="0033CC"/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94660"/>
  </p:normalViewPr>
  <p:slideViewPr>
    <p:cSldViewPr>
      <p:cViewPr>
        <p:scale>
          <a:sx n="75" d="100"/>
          <a:sy n="75" d="100"/>
        </p:scale>
        <p:origin x="-420" y="-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12D558-C4F0-4DE7-A416-A29AA3469BD8}" type="datetimeFigureOut">
              <a:rPr lang="en-US" smtClean="0"/>
              <a:pPr/>
              <a:t>2/18/2021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318BD-0FFF-48B3-A2B7-8D7681A3D8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318BD-0FFF-48B3-A2B7-8D7681A3D84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CCC04-09D6-41A3-A076-D6112B1DBBBC}" type="datetime1">
              <a:rPr lang="en-US" smtClean="0"/>
              <a:pPr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C98EE-82C8-4C00-AC26-5436DC8CFB01}" type="datetime1">
              <a:rPr lang="en-US" smtClean="0"/>
              <a:pPr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A33C3-4E39-4214-96F7-E5E65D6406A5}" type="datetime1">
              <a:rPr lang="en-US" smtClean="0"/>
              <a:pPr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D323E-121D-48AE-99B5-9D49403A7D80}" type="datetime1">
              <a:rPr lang="en-US" smtClean="0"/>
              <a:pPr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555C7-5968-4D6E-8A5E-490EC6FB1989}" type="datetime1">
              <a:rPr lang="en-US" smtClean="0"/>
              <a:pPr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6F714-4EFD-4676-A933-8A89E790B8B0}" type="datetime1">
              <a:rPr lang="en-US" smtClean="0"/>
              <a:pPr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CEEB-5186-4E82-AB55-707D6C1BDF7A}" type="datetime1">
              <a:rPr lang="en-US" smtClean="0"/>
              <a:pPr/>
              <a:t>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8249E-081C-494B-B47A-536CD1D3D9CF}" type="datetime1">
              <a:rPr lang="en-US" smtClean="0"/>
              <a:pPr/>
              <a:t>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8EB72-16DE-496D-B7D8-9A5ABCDA5D6E}" type="datetime1">
              <a:rPr lang="en-US" smtClean="0"/>
              <a:pPr/>
              <a:t>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8FF17-7254-4632-BD04-84B8453BF0AE}" type="datetime1">
              <a:rPr lang="en-US" smtClean="0"/>
              <a:pPr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1093F-6041-4A40-A019-F162C1A611D0}" type="datetime1">
              <a:rPr lang="en-US" smtClean="0"/>
              <a:pPr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07EC1-01BC-4B14-8054-16852099FA0E}" type="datetime1">
              <a:rPr lang="en-US" smtClean="0"/>
              <a:pPr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57200" y="304800"/>
            <a:ext cx="11277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Persistence and ingestion characteristics of phytochemical volatiles </a:t>
            </a:r>
            <a:r>
              <a:rPr lang="en-US" sz="2800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as bio-fumigants </a:t>
            </a:r>
            <a:r>
              <a:rPr lang="en-US" sz="2800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in </a:t>
            </a:r>
            <a:r>
              <a:rPr lang="en-US" sz="2800" b="1" i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Sitophilus oryzae </a:t>
            </a:r>
            <a:r>
              <a:rPr lang="en-US" sz="2800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adults</a:t>
            </a:r>
            <a:endParaRPr lang="en-US" sz="3600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57200" y="1295400"/>
            <a:ext cx="9753601" cy="974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</a:pPr>
            <a:r>
              <a:rPr lang="en-US" sz="1600" b="1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Urvashi</a:t>
            </a:r>
            <a:r>
              <a:rPr lang="en-US" sz="1600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600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Sahu</a:t>
            </a:r>
            <a:r>
              <a:rPr lang="en-US" sz="1600" b="1" baseline="30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lang="en-US" sz="1600" b="1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16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Samar </a:t>
            </a:r>
            <a:r>
              <a:rPr lang="en-US" sz="1600" dirty="0" err="1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Sayed</a:t>
            </a:r>
            <a:r>
              <a:rPr lang="en-US" sz="16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6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Ibrahim</a:t>
            </a:r>
            <a:r>
              <a:rPr lang="en-US" sz="1600" baseline="30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lang="en-US" sz="16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en-US" sz="16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S. Ezhil </a:t>
            </a:r>
            <a:r>
              <a:rPr lang="en-US" sz="16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Vendan</a:t>
            </a:r>
            <a:r>
              <a:rPr lang="en-US" sz="1600" baseline="30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1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</a:pPr>
            <a:endParaRPr lang="en-US" sz="1400" baseline="30000" dirty="0">
              <a:latin typeface="Arial Narrow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</a:pPr>
            <a:r>
              <a:rPr lang="en-US" sz="1200" baseline="300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1 </a:t>
            </a:r>
            <a:r>
              <a:rPr lang="en-US" sz="1400" dirty="0" smtClean="0">
                <a:latin typeface="Arial Narrow" pitchFamily="34" charset="0"/>
                <a:ea typeface="Times New Roman" pitchFamily="18" charset="0"/>
                <a:cs typeface="Arial" pitchFamily="34" charset="0"/>
              </a:rPr>
              <a:t>Food Protectants and Infestation Control Department, CSIR-Central Food Technological Research Institute, Mysore 570020, India</a:t>
            </a:r>
            <a:endParaRPr lang="en-US" sz="800" dirty="0">
              <a:latin typeface="Arial Narrow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685800" algn="l"/>
              </a:tabLst>
            </a:pPr>
            <a:endParaRPr lang="en-US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419290"/>
            <a:ext cx="11201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b="1" dirty="0">
                <a:latin typeface="Arial Narrow" pitchFamily="34" charset="0"/>
                <a:cs typeface="Arial" panose="020B0604020202020204" pitchFamily="34" charset="0"/>
              </a:rPr>
              <a:t>Abbreviated abstract</a:t>
            </a:r>
            <a:r>
              <a:rPr lang="en-US" sz="2000" b="1" dirty="0" smtClean="0">
                <a:latin typeface="Arial Narrow" pitchFamily="34" charset="0"/>
                <a:cs typeface="Arial" panose="020B0604020202020204" pitchFamily="34" charset="0"/>
              </a:rPr>
              <a:t>:</a:t>
            </a:r>
            <a:endParaRPr lang="en-US" sz="2000" dirty="0"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7745" y="6324996"/>
            <a:ext cx="18069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  <a:latin typeface="Arial Black" panose="020B0A04020102020204" pitchFamily="34" charset="0"/>
                <a:cs typeface="Arial" pitchFamily="34" charset="0"/>
              </a:rPr>
              <a:t>CSIR-CFTRI</a:t>
            </a:r>
            <a:endParaRPr lang="en-US" sz="2000" b="1" dirty="0">
              <a:solidFill>
                <a:srgbClr val="008000"/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763514" y="6324600"/>
            <a:ext cx="1983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  <a:cs typeface="Arial" pitchFamily="34" charset="0"/>
              </a:rPr>
              <a:t>ETFPIC-2021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14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343400" y="6436762"/>
            <a:ext cx="3860800" cy="365125"/>
          </a:xfrm>
        </p:spPr>
        <p:txBody>
          <a:bodyPr/>
          <a:lstStyle/>
          <a:p>
            <a:r>
              <a:rPr lang="en-US" sz="1400" b="1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Urvashi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Sahu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- 1/4</a:t>
            </a:r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300335"/>
            <a:ext cx="6019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 Narrow" pitchFamily="34" charset="0"/>
                <a:cs typeface="Arial" pitchFamily="34" charset="0"/>
              </a:rPr>
              <a:t>Background/ Introduction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3400" y="3200400"/>
            <a:ext cx="5791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 Narrow" pitchFamily="34" charset="0"/>
                <a:cs typeface="Arial" pitchFamily="34" charset="0"/>
              </a:rPr>
              <a:t>Methodology / Technique</a:t>
            </a:r>
            <a:endParaRPr lang="en-US" sz="2800" b="1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7745" y="6324996"/>
            <a:ext cx="18069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  <a:latin typeface="Arial Black" panose="020B0A04020102020204" pitchFamily="34" charset="0"/>
                <a:cs typeface="Arial" pitchFamily="34" charset="0"/>
              </a:rPr>
              <a:t>CSIR-CFTRI</a:t>
            </a:r>
            <a:endParaRPr lang="en-US" sz="2000" b="1" dirty="0">
              <a:solidFill>
                <a:srgbClr val="008000"/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63514" y="6324600"/>
            <a:ext cx="1983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  <a:cs typeface="Arial" pitchFamily="34" charset="0"/>
              </a:rPr>
              <a:t>ETFPIC-2021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14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343400" y="6436762"/>
            <a:ext cx="3860800" cy="365125"/>
          </a:xfrm>
        </p:spPr>
        <p:txBody>
          <a:bodyPr/>
          <a:lstStyle/>
          <a:p>
            <a:r>
              <a:rPr lang="en-US" sz="1400" b="1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Urvashi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Sahu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2/4</a:t>
            </a:r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3400" y="300335"/>
            <a:ext cx="6019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 Narrow" pitchFamily="34" charset="0"/>
                <a:cs typeface="Arial" pitchFamily="34" charset="0"/>
              </a:rPr>
              <a:t>Findings</a:t>
            </a:r>
            <a:endParaRPr lang="en-US" sz="2800" b="1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7745" y="6324996"/>
            <a:ext cx="18069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  <a:latin typeface="Arial Black" panose="020B0A04020102020204" pitchFamily="34" charset="0"/>
                <a:cs typeface="Arial" pitchFamily="34" charset="0"/>
              </a:rPr>
              <a:t>CSIR-CFTRI</a:t>
            </a:r>
            <a:endParaRPr lang="en-US" sz="2000" b="1" dirty="0">
              <a:solidFill>
                <a:srgbClr val="008000"/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63514" y="6324600"/>
            <a:ext cx="1983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  <a:cs typeface="Arial" pitchFamily="34" charset="0"/>
              </a:rPr>
              <a:t>ETFPIC-2021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13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343400" y="6436762"/>
            <a:ext cx="3860800" cy="365125"/>
          </a:xfrm>
        </p:spPr>
        <p:txBody>
          <a:bodyPr/>
          <a:lstStyle/>
          <a:p>
            <a:r>
              <a:rPr lang="en-US" sz="1400" b="1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Urvashi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Sahu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3/4</a:t>
            </a:r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3400" y="300335"/>
            <a:ext cx="6019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 Narrow" pitchFamily="34" charset="0"/>
                <a:cs typeface="Arial" pitchFamily="34" charset="0"/>
              </a:rPr>
              <a:t>Findings</a:t>
            </a:r>
            <a:endParaRPr lang="en-US" sz="2800" b="1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4429780"/>
            <a:ext cx="60197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 Narrow" pitchFamily="34" charset="0"/>
                <a:cs typeface="Arial" pitchFamily="34" charset="0"/>
              </a:rPr>
              <a:t>Conclusion</a:t>
            </a:r>
            <a:endParaRPr lang="en-US" sz="2800" b="1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7745" y="6324996"/>
            <a:ext cx="18069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008000"/>
                </a:solidFill>
                <a:latin typeface="Arial Black" panose="020B0A04020102020204" pitchFamily="34" charset="0"/>
                <a:cs typeface="Arial" pitchFamily="34" charset="0"/>
              </a:rPr>
              <a:t>CSIR-CFTRI</a:t>
            </a:r>
            <a:endParaRPr lang="en-US" sz="2000" b="1" dirty="0">
              <a:solidFill>
                <a:srgbClr val="008000"/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763514" y="6324600"/>
            <a:ext cx="19832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2">
                    <a:lumMod val="50000"/>
                  </a:schemeClr>
                </a:solidFill>
                <a:latin typeface="Arial Black" panose="020B0A04020102020204" pitchFamily="34" charset="0"/>
                <a:cs typeface="Arial" pitchFamily="34" charset="0"/>
              </a:rPr>
              <a:t>ETFPIC-2021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Arial Black" panose="020B0A04020102020204" pitchFamily="34" charset="0"/>
              <a:cs typeface="Arial" pitchFamily="34" charset="0"/>
            </a:endParaRPr>
          </a:p>
        </p:txBody>
      </p:sp>
      <p:sp>
        <p:nvSpPr>
          <p:cNvPr id="14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343400" y="6436762"/>
            <a:ext cx="3860800" cy="365125"/>
          </a:xfrm>
        </p:spPr>
        <p:txBody>
          <a:bodyPr/>
          <a:lstStyle/>
          <a:p>
            <a:r>
              <a:rPr lang="en-US" sz="1400" b="1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Urvashi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Sahu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en-US" sz="1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4/4</a:t>
            </a:r>
            <a:endParaRPr lang="en-US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75</Words>
  <Application>Microsoft Office PowerPoint</Application>
  <PresentationFormat>Custom</PresentationFormat>
  <Paragraphs>23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ws</dc:creator>
  <cp:lastModifiedBy>MANI</cp:lastModifiedBy>
  <cp:revision>8</cp:revision>
  <dcterms:created xsi:type="dcterms:W3CDTF">2006-08-16T00:00:00Z</dcterms:created>
  <dcterms:modified xsi:type="dcterms:W3CDTF">2021-02-18T09:57:49Z</dcterms:modified>
</cp:coreProperties>
</file>